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7EAFD"/>
    <a:srgbClr val="C7EAFB"/>
    <a:srgbClr val="010D1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455" autoAdjust="0"/>
    <p:restoredTop sz="94660"/>
  </p:normalViewPr>
  <p:slideViewPr>
    <p:cSldViewPr>
      <p:cViewPr varScale="1">
        <p:scale>
          <a:sx n="86" d="100"/>
          <a:sy n="86" d="100"/>
        </p:scale>
        <p:origin x="-88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E438E-7E34-4968-852F-2948A3678B5C}" type="datetimeFigureOut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EAA462-0A52-4027-AEAA-BCFF32CD4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4AA2F-2AA4-4921-8869-CDAF38711D3E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8308-DCE7-4E90-96F2-7F85193BF82D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2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4406900"/>
            <a:ext cx="7772400" cy="2146300"/>
          </a:xfrm>
          <a:prstGeom prst="rect">
            <a:avLst/>
          </a:prstGeom>
        </p:spPr>
        <p:txBody>
          <a:bodyPr anchor="b"/>
          <a:lstStyle>
            <a:lvl1pPr algn="ctr">
              <a:defRPr sz="4000" b="1" cap="none">
                <a:solidFill>
                  <a:srgbClr val="C7EAFD"/>
                </a:solidFill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-381000" y="-152400"/>
            <a:ext cx="9677400" cy="32004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254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85800" y="772824"/>
            <a:ext cx="7607167" cy="34943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6EF56-91C6-428E-81E0-80234430C906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2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E3068-B1F3-47DD-B625-AE6A1ECB8988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2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5E99-A069-45CD-ABCA-4087CC6E4EF2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2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-381000" y="-152400"/>
            <a:ext cx="9677400" cy="838200"/>
          </a:xfrm>
          <a:prstGeom prst="rect">
            <a:avLst/>
          </a:prstGeom>
          <a:gradFill flip="none" rotWithShape="1">
            <a:gsLst>
              <a:gs pos="0">
                <a:srgbClr val="010D2E"/>
              </a:gs>
              <a:gs pos="100000">
                <a:srgbClr val="014C6D"/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 w="63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Countdown (Shadow)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6200" y="56338"/>
            <a:ext cx="2133600" cy="980076"/>
          </a:xfrm>
          <a:prstGeom prst="rect">
            <a:avLst/>
          </a:prstGeom>
        </p:spPr>
      </p:pic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10D1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D9BA45BB-3CA2-41EA-ADCC-95A1E91F2B93}" type="datetime1">
              <a:rPr lang="en-US" smtClean="0"/>
              <a:pPr/>
              <a:t>1/5/2012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r>
              <a:rPr lang="en-US" smtClean="0"/>
              <a:t>The Great Controversy Continues on Planet Earth, Part 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mbria" pitchFamily="18" charset="0"/>
              </a:defRPr>
            </a:lvl1pPr>
          </a:lstStyle>
          <a:p>
            <a:fld id="{045FCF31-C825-4BD9-BD2A-EB541A27C27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</p:sldLayoutIdLst>
  <p:transition/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ts val="0"/>
        </a:spcBef>
        <a:buFont typeface="Arial" pitchFamily="34" charset="0"/>
        <a:buNone/>
        <a:defRPr sz="44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40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6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200" b="0" kern="1200">
          <a:solidFill>
            <a:srgbClr val="C7EAFD"/>
          </a:solidFill>
          <a:latin typeface="Cambri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 pitchFamily="18" charset="0"/>
              </a:rPr>
              <a:t/>
            </a:r>
            <a:br>
              <a:rPr lang="en-US" dirty="0" smtClean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</a:rPr>
              <a:t>The Great Controversy Continues on Planet Earth</a:t>
            </a:r>
            <a:br>
              <a:rPr lang="en-US" dirty="0" smtClean="0">
                <a:latin typeface="Cambria" pitchFamily="18" charset="0"/>
              </a:rPr>
            </a:br>
            <a:r>
              <a:rPr lang="en-US" dirty="0" smtClean="0">
                <a:latin typeface="Cambria" pitchFamily="18" charset="0"/>
              </a:rPr>
              <a:t>Part 2</a:t>
            </a:r>
            <a:endParaRPr lang="en-US" dirty="0"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Though Solomon repented in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his later years, what evidence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do we have that his legacy of unfaithfulness was passed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on to his son Rehoboam?</a:t>
            </a:r>
            <a:endParaRPr lang="en-US" sz="24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PK 88, 93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A32D7-9269-4AF9-9503-82A256AB5552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The Great Controversy Continues on Planet Earth, Part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After the division of Israel,</a:t>
            </a:r>
          </a:p>
          <a:p>
            <a:r>
              <a:rPr lang="en-US" dirty="0" smtClean="0"/>
              <a:t>what was Jeroboam’s first mistake as he tried to assert</a:t>
            </a:r>
          </a:p>
          <a:p>
            <a:r>
              <a:rPr lang="en-US" dirty="0" smtClean="0"/>
              <a:t>his leadership </a:t>
            </a:r>
            <a:r>
              <a:rPr lang="en-US" smtClean="0"/>
              <a:t>in </a:t>
            </a:r>
            <a:r>
              <a:rPr lang="en-US" smtClean="0"/>
              <a:t>uniting</a:t>
            </a:r>
            <a:endParaRPr lang="en-US" dirty="0" smtClean="0"/>
          </a:p>
          <a:p>
            <a:r>
              <a:rPr lang="en-US" dirty="0" smtClean="0"/>
              <a:t>the ten tribes of Israel?</a:t>
            </a:r>
            <a:endParaRPr lang="en-US" sz="2400" dirty="0" smtClean="0"/>
          </a:p>
          <a:p>
            <a:endParaRPr lang="en-US" sz="2400" dirty="0" smtClean="0"/>
          </a:p>
          <a:p>
            <a:pPr algn="r"/>
            <a:r>
              <a:rPr lang="en-US" sz="2400" dirty="0" smtClean="0"/>
              <a:t>PK 100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18308-DCE7-4E90-96F2-7F85193BF82D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List some of the occasions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when Satan did his best to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seduce God’s people on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earth just as he had seduced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one-third </a:t>
            </a:r>
            <a:r>
              <a:rPr lang="en-US" dirty="0" smtClean="0"/>
              <a:t>of the angels.</a:t>
            </a:r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PP 332-336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5B765-59D9-44F6-9232-38231DD96DA1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2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How soon did human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beings know about the law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of God and it’s purpose in protecting them from evil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and the consequences of sin?</a:t>
            </a:r>
            <a:endParaRPr lang="en-US" sz="24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en-US" sz="2400" dirty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PP 363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0DFD-5298-417C-B26E-5FB31B10767B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2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</a:pPr>
            <a:r>
              <a:rPr lang="en-US" dirty="0" smtClean="0"/>
              <a:t>How did the rebellion of </a:t>
            </a:r>
            <a:r>
              <a:rPr lang="en-US" dirty="0" err="1" smtClean="0"/>
              <a:t>Korah</a:t>
            </a:r>
            <a:r>
              <a:rPr lang="en-US" dirty="0" smtClean="0"/>
              <a:t>, </a:t>
            </a:r>
            <a:r>
              <a:rPr lang="en-US" dirty="0" err="1" smtClean="0"/>
              <a:t>Dathan</a:t>
            </a:r>
            <a:r>
              <a:rPr lang="en-US" dirty="0" smtClean="0"/>
              <a:t>, and </a:t>
            </a:r>
            <a:r>
              <a:rPr lang="en-US" dirty="0" err="1" smtClean="0"/>
              <a:t>Abiram</a:t>
            </a:r>
            <a:r>
              <a:rPr lang="en-US" dirty="0" smtClean="0"/>
              <a:t> reflect the rebellion of Lucifer in heaven?</a:t>
            </a:r>
            <a:endParaRPr lang="en-US" sz="2400" dirty="0" smtClean="0"/>
          </a:p>
          <a:p>
            <a:pPr marL="0" indent="0">
              <a:spcBef>
                <a:spcPts val="0"/>
              </a:spcBef>
            </a:pPr>
            <a:endParaRPr lang="en-US" sz="2400" dirty="0"/>
          </a:p>
          <a:p>
            <a:pPr marL="0" indent="0" algn="r">
              <a:spcBef>
                <a:spcPts val="0"/>
              </a:spcBef>
            </a:pPr>
            <a:r>
              <a:rPr lang="en-US" sz="2400" dirty="0" smtClean="0"/>
              <a:t>PP 400-405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7A191-F638-4B14-9783-443D543C3D8B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2</a:t>
            </a: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en-US" dirty="0" smtClean="0"/>
              <a:t>Why do you think that the Holy Spirit wanted the “smitten rock” experience placed in the Bible?</a:t>
            </a:r>
            <a:endParaRPr lang="en-US" sz="2400" dirty="0" smtClean="0"/>
          </a:p>
          <a:p>
            <a:pPr marL="0" indent="0"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spcBef>
                <a:spcPts val="0"/>
              </a:spcBef>
            </a:pPr>
            <a:r>
              <a:rPr lang="en-US" sz="2400" dirty="0" smtClean="0"/>
              <a:t>PP 420, 421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D2927-7FF6-44D6-B99C-6CE83DB4291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basic lesson in the believer’s walk with God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did the Israelites learn during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the seven days of walking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around </a:t>
            </a:r>
            <a:r>
              <a:rPr lang="en-US" dirty="0" err="1" smtClean="0"/>
              <a:t>Jerico</a:t>
            </a:r>
            <a:r>
              <a:rPr lang="en-US" dirty="0" smtClean="0"/>
              <a:t>?</a:t>
            </a:r>
            <a:endParaRPr lang="en-US" sz="24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PP 493</a:t>
            </a:r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3B2C4-95B0-4B7A-9F90-28498F5C4A8B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</a:pPr>
            <a:r>
              <a:rPr lang="en-US" dirty="0" smtClean="0"/>
              <a:t>How did Joshua, in his</a:t>
            </a:r>
          </a:p>
          <a:p>
            <a:pPr marL="0" indent="0">
              <a:spcBef>
                <a:spcPts val="0"/>
              </a:spcBef>
            </a:pPr>
            <a:r>
              <a:rPr lang="en-US" dirty="0" smtClean="0"/>
              <a:t>farewell address, emphasize</a:t>
            </a:r>
          </a:p>
          <a:p>
            <a:pPr marL="0" indent="0">
              <a:spcBef>
                <a:spcPts val="0"/>
              </a:spcBef>
            </a:pPr>
            <a:r>
              <a:rPr lang="en-US" dirty="0" smtClean="0"/>
              <a:t>key </a:t>
            </a:r>
            <a:r>
              <a:rPr lang="en-US" dirty="0" smtClean="0"/>
              <a:t>factors in understanding</a:t>
            </a:r>
          </a:p>
          <a:p>
            <a:pPr marL="0" indent="0">
              <a:spcBef>
                <a:spcPts val="0"/>
              </a:spcBef>
            </a:pPr>
            <a:r>
              <a:rPr lang="en-US" dirty="0" smtClean="0"/>
              <a:t>the </a:t>
            </a:r>
            <a:r>
              <a:rPr lang="en-US" dirty="0" smtClean="0"/>
              <a:t>character of God?</a:t>
            </a:r>
            <a:endParaRPr lang="en-US" sz="2400" dirty="0" smtClean="0"/>
          </a:p>
          <a:p>
            <a:pPr marL="0" indent="0"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spcBef>
                <a:spcPts val="0"/>
              </a:spcBef>
            </a:pPr>
            <a:r>
              <a:rPr lang="en-US" sz="2400" dirty="0" smtClean="0"/>
              <a:t>PP 522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DA825-7A3E-443A-B1F7-BAF9C1C88599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en-US" dirty="0" smtClean="0"/>
              <a:t>What was the highest purpose</a:t>
            </a:r>
          </a:p>
          <a:p>
            <a:pPr marL="0" indent="0">
              <a:spcBef>
                <a:spcPts val="0"/>
              </a:spcBef>
            </a:pPr>
            <a:r>
              <a:rPr lang="en-US" dirty="0" smtClean="0"/>
              <a:t>in God’s selection of Abraham</a:t>
            </a:r>
          </a:p>
          <a:p>
            <a:pPr marL="0" indent="0">
              <a:spcBef>
                <a:spcPts val="0"/>
              </a:spcBef>
            </a:pPr>
            <a:r>
              <a:rPr lang="en-US" dirty="0" smtClean="0"/>
              <a:t>to be the father of God’s faithful?</a:t>
            </a:r>
            <a:endParaRPr lang="en-US" sz="2400" dirty="0" smtClean="0"/>
          </a:p>
          <a:p>
            <a:pPr marL="0" indent="0"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spcBef>
                <a:spcPts val="0"/>
              </a:spcBef>
            </a:pPr>
            <a:r>
              <a:rPr lang="en-US" sz="2400" dirty="0" smtClean="0"/>
              <a:t>PK 15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B9D65-7912-477A-BEC4-7E29DE320983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At the dedication of the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temple</a:t>
            </a:r>
            <a:r>
              <a:rPr lang="en-US" dirty="0" smtClean="0"/>
              <a:t>, in the presence of representatives from the governments of the world,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what was Solomon’s</a:t>
            </a:r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r>
              <a:rPr lang="en-US" dirty="0" smtClean="0"/>
              <a:t>great opportunity?</a:t>
            </a:r>
            <a:endParaRPr lang="en-US" sz="2400" dirty="0" smtClean="0"/>
          </a:p>
          <a:p>
            <a:pPr marL="0" indent="0">
              <a:lnSpc>
                <a:spcPct val="110000"/>
              </a:lnSpc>
              <a:spcBef>
                <a:spcPts val="0"/>
              </a:spcBef>
            </a:pPr>
            <a:endParaRPr lang="en-US" sz="2400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</a:pPr>
            <a:r>
              <a:rPr lang="en-US" sz="2400" dirty="0" smtClean="0"/>
              <a:t>PK 47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E2A11-977B-4595-A5AC-F9AF180934A2}" type="datetime1">
              <a:rPr lang="en-US" smtClean="0"/>
              <a:pPr/>
              <a:t>1/5/2012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The Great Controversy Continues on Planet Earth, Part 2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5FCF31-C825-4BD9-BD2A-EB541A27C27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370</Words>
  <Application>Microsoft Office PowerPoint</Application>
  <PresentationFormat>On-screen Show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 The Great Controversy Continues on Planet Earth Part 2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Pacific Press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Lucifer, the Archdeceiver</dc:title>
  <dc:creator>Doug Church</dc:creator>
  <cp:lastModifiedBy>Doug Church</cp:lastModifiedBy>
  <cp:revision>21</cp:revision>
  <dcterms:created xsi:type="dcterms:W3CDTF">2012-01-02T16:47:39Z</dcterms:created>
  <dcterms:modified xsi:type="dcterms:W3CDTF">2012-01-05T15:04:14Z</dcterms:modified>
</cp:coreProperties>
</file>